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0D0E6-E715-48D7-BD31-0A8BB96BC1BE}" type="datetimeFigureOut">
              <a:rPr lang="en-US" smtClean="0"/>
              <a:pPr/>
              <a:t>12/18/2015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BDF3D-FA19-4D51-B12C-B8E1997168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00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86D1-CEB1-43F9-A072-5C805B78EBF7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056A4-D823-42D3-918C-6B5C18805A58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FF863-9C82-4AC3-977D-79D38889299E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C7A4D-3AA4-445C-A688-79E6A28439EC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7395E-C9B9-461E-8D47-2731A116A53C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B2EE8-7F0A-44B2-997F-15775DD0A5AC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521D1-5F22-412A-8828-E44396C407A0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3DBAD-24FA-4925-AAD1-C4A9176CE80F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EC1E-D47D-481C-A28B-CFBF4786A11E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61CCD-5DDF-4850-9512-BB8A9E5682F1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3715E-A75A-4026-B895-0E2253C8DE38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60982-8FCC-42D1-93CE-886D1D605E6C}" type="datetime1">
              <a:rPr lang="en-US" smtClean="0"/>
              <a:pPr/>
              <a:t>12/18/2015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E07C4-C78F-436F-8C2B-04022AAA37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Atestat</a:t>
            </a:r>
            <a:r>
              <a:rPr lang="en-US" dirty="0" smtClean="0"/>
              <a:t> 2016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3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72000"/>
          </a:xfrm>
        </p:spPr>
        <p:txBody>
          <a:bodyPr/>
          <a:lstStyle/>
          <a:p>
            <a:pPr>
              <a:buNone/>
            </a:pPr>
            <a:r>
              <a:rPr lang="en-US" dirty="0" err="1" smtClean="0"/>
              <a:t>Proiect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Birotica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Baze</a:t>
            </a:r>
            <a:r>
              <a:rPr lang="en-US" dirty="0" smtClean="0"/>
              <a:t> de date</a:t>
            </a:r>
          </a:p>
          <a:p>
            <a:pPr>
              <a:buNone/>
            </a:pPr>
            <a:r>
              <a:rPr lang="en-US" dirty="0" err="1" smtClean="0"/>
              <a:t>Programare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Probele</a:t>
            </a:r>
            <a:r>
              <a:rPr lang="en-US" dirty="0" smtClean="0"/>
              <a:t> de </a:t>
            </a:r>
            <a:r>
              <a:rPr lang="en-US" dirty="0" err="1" smtClean="0"/>
              <a:t>examen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E07C4-C78F-436F-8C2B-04022AAA378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2590800" y="1905000"/>
            <a:ext cx="4191000" cy="37338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13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Atestat 2016</vt:lpstr>
      <vt:lpstr>Probele de examen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Atestat 2016</dc:title>
  <dc:creator>Mariana</dc:creator>
  <cp:lastModifiedBy>Adi</cp:lastModifiedBy>
  <cp:revision>13</cp:revision>
  <dcterms:created xsi:type="dcterms:W3CDTF">2015-12-13T16:52:32Z</dcterms:created>
  <dcterms:modified xsi:type="dcterms:W3CDTF">2015-12-18T06:22:19Z</dcterms:modified>
</cp:coreProperties>
</file>